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170688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4F4F"/>
    <a:srgbClr val="5E5E5E"/>
    <a:srgbClr val="3A3A3C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60"/>
  </p:normalViewPr>
  <p:slideViewPr>
    <p:cSldViewPr snapToGrid="0">
      <p:cViewPr>
        <p:scale>
          <a:sx n="100" d="100"/>
          <a:sy n="100" d="100"/>
        </p:scale>
        <p:origin x="-25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71308"/>
            <a:ext cx="1280160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042853"/>
            <a:ext cx="128016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14860" y="511175"/>
            <a:ext cx="3680460" cy="813657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480" y="511175"/>
            <a:ext cx="10828020" cy="813657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9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7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90" y="2393634"/>
            <a:ext cx="1472184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590" y="6425249"/>
            <a:ext cx="1472184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8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480" y="2555875"/>
            <a:ext cx="7254240" cy="60918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41080" y="2555875"/>
            <a:ext cx="7254240" cy="609187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7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3" y="511176"/>
            <a:ext cx="14721840" cy="185578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704" y="2353628"/>
            <a:ext cx="7220902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704" y="3507105"/>
            <a:ext cx="7220902" cy="515842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41080" y="2353628"/>
            <a:ext cx="7256463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41080" y="3507105"/>
            <a:ext cx="7256463" cy="515842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463" y="1382396"/>
            <a:ext cx="864108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6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704" y="640080"/>
            <a:ext cx="5505132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256463" y="1382396"/>
            <a:ext cx="864108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5704" y="2880360"/>
            <a:ext cx="5505132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D2E7-3C20-4A81-8628-F1BA452E4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8E7BC-DA07-4E69-96B5-925EAA834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3480" y="511176"/>
            <a:ext cx="1472184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3480" y="2555875"/>
            <a:ext cx="1472184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348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2D2E7-3C20-4A81-8628-F1BA452E43D8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4040" y="8898891"/>
            <a:ext cx="576072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054840" y="8898891"/>
            <a:ext cx="3840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8E7BC-DA07-4E69-96B5-925EAA834D2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0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rot="10800000">
            <a:off x="-3" y="-5"/>
            <a:ext cx="17068802" cy="795555"/>
          </a:xfrm>
          <a:prstGeom prst="rect">
            <a:avLst/>
          </a:prstGeom>
          <a:gradFill flip="none" rotWithShape="1">
            <a:gsLst>
              <a:gs pos="0">
                <a:srgbClr val="3A3A3C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19AA1-19FF-4332-A908-8269701AE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3248" y="131560"/>
            <a:ext cx="8205911" cy="45388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the title of your presentation, capitalize first letter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109057-A903-4113-B2CC-386F92328270}"/>
              </a:ext>
            </a:extLst>
          </p:cNvPr>
          <p:cNvSpPr txBox="1">
            <a:spLocks/>
          </p:cNvSpPr>
          <p:nvPr/>
        </p:nvSpPr>
        <p:spPr>
          <a:xfrm>
            <a:off x="2133601" y="814416"/>
            <a:ext cx="4329233" cy="623698"/>
          </a:xfrm>
          <a:prstGeom prst="rect">
            <a:avLst/>
          </a:prstGeom>
        </p:spPr>
        <p:txBody>
          <a:bodyPr vert="horz" lIns="15383" tIns="7692" rIns="15383" bIns="7692" rtlCol="0" anchor="b">
            <a:noAutofit/>
          </a:bodyPr>
          <a:lstStyle>
            <a:lvl1pPr algn="ctr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  <a:r>
              <a:rPr lang="en-US" sz="1200" u="sng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Co-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US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Co-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</a:t>
            </a:r>
            <a:r>
              <a:rPr lang="en-US" sz="12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First affiliation, City, Country</a:t>
            </a:r>
          </a:p>
          <a:p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Second affiliation, City, Country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C2EA5E6-C804-3074-AC64-DF4318C58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6" y="74897"/>
            <a:ext cx="662920" cy="670468"/>
          </a:xfrm>
          <a:prstGeom prst="rect">
            <a:avLst/>
          </a:prstGeom>
        </p:spPr>
      </p:pic>
      <p:cxnSp>
        <p:nvCxnSpPr>
          <p:cNvPr id="6" name="Gerader Verbinder 5"/>
          <p:cNvCxnSpPr>
            <a:cxnSpLocks/>
          </p:cNvCxnSpPr>
          <p:nvPr/>
        </p:nvCxnSpPr>
        <p:spPr>
          <a:xfrm flipH="1">
            <a:off x="15502379" y="-18871"/>
            <a:ext cx="16809" cy="8332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217140" y="1550000"/>
            <a:ext cx="3924000" cy="3262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17140" y="5013490"/>
            <a:ext cx="3924000" cy="434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365457" y="1550000"/>
            <a:ext cx="3924000" cy="326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8513772" y="1032812"/>
            <a:ext cx="3924000" cy="8322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2662087" y="7070087"/>
            <a:ext cx="4148316" cy="2274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12662086" y="1049763"/>
            <a:ext cx="4148317" cy="5743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365456" y="5013490"/>
            <a:ext cx="3924000" cy="4342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324481" y="2026926"/>
            <a:ext cx="381665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prompta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intellegat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facete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vocibus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ne. Ei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soluta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omnium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endParaRPr lang="de-DE" sz="1400" dirty="0">
              <a:solidFill>
                <a:srgbClr val="142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unum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eripuit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mandamus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quo, </a:t>
            </a:r>
            <a:r>
              <a:rPr lang="de-DE" sz="1400" dirty="0" err="1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</a:t>
            </a:r>
            <a:r>
              <a:rPr lang="de-DE" sz="14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557884" y="1554944"/>
            <a:ext cx="124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368662" y="5080786"/>
            <a:ext cx="1620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687933" y="1550000"/>
            <a:ext cx="1279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484437" y="5050226"/>
            <a:ext cx="1686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9927962" y="1077765"/>
            <a:ext cx="1095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4009660" y="1077765"/>
            <a:ext cx="1453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3568548" y="7070087"/>
            <a:ext cx="2335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00" y="7070087"/>
            <a:ext cx="2272800" cy="1536541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1081289" y="8668652"/>
            <a:ext cx="3816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nn-NO" sz="1200" i="1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Stet clita kasd gubergren, no sea</a:t>
            </a:r>
            <a:endParaRPr lang="de-DE" sz="1200" i="1" dirty="0">
              <a:solidFill>
                <a:srgbClr val="142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72124902-F53F-68C7-0194-330CD9344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188" y="0"/>
            <a:ext cx="1549612" cy="7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94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908020" y="1120993"/>
            <a:ext cx="14509780" cy="248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Please, do not change the aspect ratio (16:9) of the slides nor the font type, size and color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free to create an own structure. The current structure (Abstract, Introduction, Materials, Methodology, Results, Conclusion and Acknowledgments) is a proposal only (rather for experimental work)  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pre-recorded presentation: 10-15 min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summary (live) during the conference: 5 min + 5 min for questions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in format of .mp4 or .MOV / or alternatively audio recording with poster as a video file</a:t>
            </a:r>
          </a:p>
          <a:p>
            <a:pPr marL="177800" indent="-177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42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 file size: 1 GB</a:t>
            </a: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1420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908020" y="632078"/>
            <a:ext cx="4191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>
                <a:solidFill>
                  <a:srgbClr val="DF6C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159891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179</Words>
  <Application>Microsoft Office PowerPoint</Application>
  <PresentationFormat>Personalizzato</PresentationFormat>
  <Paragraphs>21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Type the title of your presentation, capitalize first letter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WANLOP HARNNARONGCHAI</dc:creator>
  <cp:lastModifiedBy>Francesco De Fino</cp:lastModifiedBy>
  <cp:revision>57</cp:revision>
  <dcterms:created xsi:type="dcterms:W3CDTF">2022-04-05T07:51:34Z</dcterms:created>
  <dcterms:modified xsi:type="dcterms:W3CDTF">2024-10-21T07:46:34Z</dcterms:modified>
</cp:coreProperties>
</file>