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5E5E5E"/>
    <a:srgbClr val="3A3A3C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2D2E7-3C20-4A81-8628-F1BA452E43D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E7BC-DA07-4E69-96B5-925EAA834D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10800000">
            <a:off x="-2" y="-4"/>
            <a:ext cx="16459201" cy="795555"/>
          </a:xfrm>
          <a:prstGeom prst="rect">
            <a:avLst/>
          </a:prstGeom>
          <a:gradFill flip="none" rotWithShape="1">
            <a:gsLst>
              <a:gs pos="0">
                <a:srgbClr val="3A3A3C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19AA1-19FF-4332-A908-8269701A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248" y="131560"/>
            <a:ext cx="8205911" cy="45388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the title of your presentation, capitalize first letter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109057-A903-4113-B2CC-386F92328270}"/>
              </a:ext>
            </a:extLst>
          </p:cNvPr>
          <p:cNvSpPr txBox="1">
            <a:spLocks/>
          </p:cNvSpPr>
          <p:nvPr/>
        </p:nvSpPr>
        <p:spPr>
          <a:xfrm>
            <a:off x="2133601" y="814416"/>
            <a:ext cx="4329233" cy="623698"/>
          </a:xfrm>
          <a:prstGeom prst="rect">
            <a:avLst/>
          </a:prstGeom>
        </p:spPr>
        <p:txBody>
          <a:bodyPr vert="horz" lIns="15383" tIns="7692" rIns="15383" bIns="7692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sz="1200" u="sng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Co-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US" sz="1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US" sz="1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First affiliation,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City,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Second affiliation,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City,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2EA5E6-C804-3074-AC64-DF4318C58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6" y="93762"/>
            <a:ext cx="662920" cy="632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848D8A-B627-E5C4-39B5-85A084E17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548" y="1"/>
            <a:ext cx="2325840" cy="801015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14721704" y="5848"/>
            <a:ext cx="1740" cy="8085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17140" y="1550000"/>
            <a:ext cx="3924000" cy="326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17140" y="5013490"/>
            <a:ext cx="3924000" cy="434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365457" y="1550000"/>
            <a:ext cx="3924000" cy="326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8513772" y="1032812"/>
            <a:ext cx="3924000" cy="832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2662087" y="7070087"/>
            <a:ext cx="4148316" cy="2274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2662086" y="1049763"/>
            <a:ext cx="4148317" cy="5743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365456" y="5013490"/>
            <a:ext cx="3924000" cy="434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24481" y="2026926"/>
            <a:ext cx="381665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prompta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intellegat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facete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vocibus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ne. Ei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soluta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de-DE" sz="1400" dirty="0" smtClean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eripuit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mandamus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quo,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57884" y="1554944"/>
            <a:ext cx="124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368662" y="5080786"/>
            <a:ext cx="1620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687933" y="1550000"/>
            <a:ext cx="127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84437" y="5050226"/>
            <a:ext cx="16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927962" y="1077765"/>
            <a:ext cx="109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4009660" y="1077765"/>
            <a:ext cx="145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3568548" y="7070087"/>
            <a:ext cx="2335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300" y="7070087"/>
            <a:ext cx="2272800" cy="1536541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081289" y="8668652"/>
            <a:ext cx="381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nn-NO" sz="1200" i="1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Stet clita kasd gubergren, no sea</a:t>
            </a:r>
            <a:endParaRPr lang="de-DE" sz="1200" i="1" dirty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908020" y="1120993"/>
            <a:ext cx="14509780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Please, do not change the aspect ratio (16:9) of the slides nor the font type, size and color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create an own structure. The current structure (Abstract, Introduction, Materials, Methodology, Results, Conclusion and Acknowledgments) is a proposal only (rather for experimental work)  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pre-recorded presentation: </a:t>
            </a: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 </a:t>
            </a: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summary (live) during the conference: 5 min + 5 min for </a:t>
            </a: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in format of .mp4 or .MOV / or alternatively audio recording with poster as a video file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file size: 1 GB</a:t>
            </a:r>
            <a:endParaRPr lang="en-US" sz="1600" dirty="0" smtClean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08020" y="632078"/>
            <a:ext cx="41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  <a:endParaRPr lang="en-US" sz="1600" b="1" cap="small" dirty="0">
              <a:solidFill>
                <a:srgbClr val="DF6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Benutzerdefiniert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Type the title of your presentation, capitalize first letter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WANLOP HARNNARONGCHAI</dc:creator>
  <cp:lastModifiedBy>Tamás Krisztián TaTo. Tóth</cp:lastModifiedBy>
  <cp:revision>54</cp:revision>
  <dcterms:created xsi:type="dcterms:W3CDTF">2022-04-05T07:51:34Z</dcterms:created>
  <dcterms:modified xsi:type="dcterms:W3CDTF">2023-11-10T14:28:24Z</dcterms:modified>
</cp:coreProperties>
</file>